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3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4" r:id="rId10"/>
    <p:sldId id="305" r:id="rId11"/>
    <p:sldId id="26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 SemiBold" panose="020B0604020202020204" charset="0"/>
      <p:regular r:id="rId18"/>
      <p:bold r:id="rId19"/>
      <p:italic r:id="rId20"/>
      <p:boldItalic r:id="rId21"/>
    </p:embeddedFont>
    <p:embeddedFont>
      <p:font typeface="Montserrat Medium" panose="020B0604020202020204" charset="0"/>
      <p:regular r:id="rId22"/>
      <p:italic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73"/>
    <p:restoredTop sz="86419"/>
  </p:normalViewPr>
  <p:slideViewPr>
    <p:cSldViewPr snapToGrid="0" snapToObjects="1">
      <p:cViewPr varScale="1">
        <p:scale>
          <a:sx n="99" d="100"/>
          <a:sy n="99" d="100"/>
        </p:scale>
        <p:origin x="160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729DD6-993D-4C66-A75B-3A8A3316C049}" type="pres">
      <dgm:prSet presAssocID="{BB5B40CC-B7C5-414A-889B-D60F2CEFD8D9}" presName="sibTrans" presStyleLbl="sibTrans2D1" presStyleIdx="0" presStyleCnt="4"/>
      <dgm:spPr/>
      <dgm:t>
        <a:bodyPr/>
        <a:lstStyle/>
        <a:p>
          <a:endParaRPr lang="es-ES"/>
        </a:p>
      </dgm:t>
    </dgm:pt>
    <dgm:pt modelId="{D9DAF5DD-0B40-4593-8D89-3527888AA7C4}" type="pres">
      <dgm:prSet presAssocID="{BB5B40CC-B7C5-414A-889B-D60F2CEFD8D9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857BD0-D6AA-4DDD-BA93-6EFCD0EB212F}" type="pres">
      <dgm:prSet presAssocID="{D34A9BAD-8E1D-43BB-811A-EDFA851323E5}" presName="sibTrans" presStyleLbl="sibTrans2D1" presStyleIdx="1" presStyleCnt="4"/>
      <dgm:spPr/>
      <dgm:t>
        <a:bodyPr/>
        <a:lstStyle/>
        <a:p>
          <a:endParaRPr lang="es-ES"/>
        </a:p>
      </dgm:t>
    </dgm:pt>
    <dgm:pt modelId="{CB718783-9A15-4505-8DB8-47F1FD480B6C}" type="pres">
      <dgm:prSet presAssocID="{D34A9BAD-8E1D-43BB-811A-EDFA851323E5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DE3B89-6A6A-4676-B7F2-22AF3A86EA06}" type="pres">
      <dgm:prSet presAssocID="{1ECE11B2-B5E8-4D76-B96B-DB307B8CBB4A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C67EBD9-4B21-4F1F-8FA6-DD018E7EF8D7}" type="pres">
      <dgm:prSet presAssocID="{1ECE11B2-B5E8-4D76-B96B-DB307B8CBB4A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  <dgm:t>
        <a:bodyPr/>
        <a:lstStyle/>
        <a:p>
          <a:endParaRPr lang="es-ES"/>
        </a:p>
      </dgm:t>
    </dgm:pt>
    <dgm:pt modelId="{F484B9D4-D2B5-48D3-97B1-A153079EF4F8}" type="pres">
      <dgm:prSet presAssocID="{5D6A16BD-B842-4547-805A-E92E2F79D54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27/09/2021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07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27/09/2021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2021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E3EA8D-C7C5-49C9-AFAC-90D7DA1CF0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2739" r="21964" b="16128"/>
          <a:stretch/>
        </p:blipFill>
        <p:spPr bwMode="auto">
          <a:xfrm>
            <a:off x="987153" y="4193518"/>
            <a:ext cx="1952408" cy="17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2021</a:t>
            </a: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2021.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2021</a:t>
            </a:r>
          </a:p>
          <a:p>
            <a:pPr algn="just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52B56F-9BCC-447E-987D-04B7FF08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25" y="3928586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D1E2FE-5C5B-4EC3-88AC-2672EE1D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164" y="2035317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7)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>
                <a:solidFill>
                  <a:srgbClr val="245C4F"/>
                </a:solidFill>
                <a:latin typeface="Montserrat SemiBold" panose="00000700000000000000" pitchFamily="2" charset="0"/>
              </a:rPr>
              <a:t> Plazos establecidos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Los plazos establecidos para el desarrollo de las actividades están asentados en el PATCS:</a:t>
            </a:r>
          </a:p>
          <a:p>
            <a:pPr algn="just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Tercer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juli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o 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30 de septiembre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4 al 15 de octubre.</a:t>
            </a: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Cuarto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octubre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10 de diciembre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13 al 17 de diciembre</a:t>
            </a:r>
            <a:endParaRPr lang="es-MX" sz="26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5589</TotalTime>
  <Words>569</Words>
  <Application>Microsoft Office PowerPoint</Application>
  <PresentationFormat>Panorámica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Montserrat SemiBold</vt:lpstr>
      <vt:lpstr>Arial</vt:lpstr>
      <vt:lpstr>Wingdings</vt:lpstr>
      <vt:lpstr>Montserrat Medium</vt:lpstr>
      <vt:lpstr>Montserrat</vt:lpstr>
      <vt:lpstr>Tema de Office</vt:lpstr>
      <vt:lpstr>CONTRALORÍA SOCIAL 2021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Plazos establecidos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luanmar</cp:lastModifiedBy>
  <cp:revision>218</cp:revision>
  <dcterms:created xsi:type="dcterms:W3CDTF">2018-12-04T03:27:02Z</dcterms:created>
  <dcterms:modified xsi:type="dcterms:W3CDTF">2021-09-27T17:01:32Z</dcterms:modified>
</cp:coreProperties>
</file>