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BA04C-9822-4C93-9366-E1042CFCA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2E8BB4-4B89-4B45-B863-7689A3C5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45B86-1DE9-4C96-962C-A142494C6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6104B-B35F-4E45-B018-D88CE5DC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18A2FE-B04E-4878-B886-309CEBF2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99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6DFB7-2CE6-454B-A641-53E3FB08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41AB61-CB0B-4BFE-AF5B-3095FC075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54F2B-41B4-43FF-85D9-9518DFD5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2A1305-6B05-48A8-878C-BC8FC156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D44C3A-218B-44F7-B2CA-46606F8E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05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F91233-F6DE-483C-BAB5-76C818EFC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CA27BA-D0BA-4149-A165-8F7BCFDCA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F1856-F47B-49B0-96D5-6586222E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A1871-96E7-46FC-80A1-ADBC9F57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A2D809-4AA5-422B-8BD4-8A387648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61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1A4E6-06FF-4C0E-A48E-1D1673F4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5F9C3D-C559-4FB0-BCCA-D00FDC53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2F0D46-742F-4D2B-B203-16BD04A9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8DAA07-89E0-46AF-A1A2-85A59429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573BEB-1654-4184-9521-A03D5BE6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76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D7D28-4510-4DBD-B2B6-6B3079EB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2044B-719A-4EEF-92A1-C39C9B360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E846F-4ADB-424A-810C-E54CBCCD7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C239BE-46FD-466F-B697-939E6E1E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10AFB1-DBB1-4733-9491-35D83D41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1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9CB39-FA6A-44C9-A9A8-A5D8504C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7A812-3E40-42B2-A471-A54E1170C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C876A7-A053-4BE6-83F7-A34002166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60B28-A7E5-4B24-93E3-505B3C6B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F14E3E-D92F-49EA-9B4D-40C2AA49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5D43EB-ACE5-4FA2-B3F1-F663A44E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48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A8725-73C4-497C-9B71-B5FF3F73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DCDAA4-DDFB-4192-B4EE-93573DFA5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791A6B-B4F7-4FAB-A030-E496DDC03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7E9741-674E-4D69-B194-B4D261824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BD41F6-0933-4564-B38B-DCB691385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6063B2-421B-4F21-AEA3-9E264FB6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2CCDA5-A14D-4789-A899-C6AC668B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88D6BC-F5CF-4BE6-BAA7-318AF2EC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55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05AD1-3459-477B-A561-DE4C5F003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52F90D-8114-4020-979F-762C13B4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BAFE0C-4BA5-499C-9052-484AB822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30546B-5F37-468C-80D8-F5ACA11C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8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B832A6-D9EC-4E09-9447-961CA5E2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237D7F-195E-446A-94D4-86F524F2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D9B4F2-76DB-415B-80BA-F529A480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34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4954B-F83B-4CA0-BB47-C0D9C919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4FA92-B3BE-45DB-9DA7-241978577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61B6C3-820B-4AD8-A229-0E17ED50A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7C7A67-F4C4-4336-A0A2-E3825D5D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20420C-EBE0-43F5-A96D-F9742337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90E0EA-2341-48F1-AFF2-32C1496F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70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CDA8C-FA2A-45D4-8665-49483FF5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77BB65-2564-4ADC-96FD-9A0A14DA5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04C035-7D08-48C3-A50F-9321CF52D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2855DA-D2E9-4D8E-A29B-131046F3F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76B0F3-7AE6-4D40-A996-1A99AD0E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CD48D0-BFDC-4CA4-A12C-B4B34E7A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11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0BE06C-78A0-4F8A-9860-53059840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1CE192-3105-485F-9DE4-27F91D2D7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3F2FD-5B1C-4E21-AA4F-59ED34E00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58F2-D05A-4666-9BDD-EA7D32B4AD17}" type="datetimeFigureOut">
              <a:rPr lang="es-MX" smtClean="0"/>
              <a:t>06/03/2024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887ED-92AF-4BD0-AAC5-150C07DC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699299-7EA5-4FA3-BFE8-854E48B84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EA77-4E0D-4A2C-89A0-C7FADB01CB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039A-7B7D-49AD-8260-4038D3BD7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827624-2019-465F-8D4A-4328CFD13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303104B-3761-41AC-8C47-F7A41ADB4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8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2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C38AACFE-79E5-403A-A668-DF1E011382A3}"/>
              </a:ext>
            </a:extLst>
          </p:cNvPr>
          <p:cNvSpPr/>
          <p:nvPr/>
        </p:nvSpPr>
        <p:spPr>
          <a:xfrm rot="5400000">
            <a:off x="2431147" y="-2066024"/>
            <a:ext cx="1325562" cy="6187859"/>
          </a:xfrm>
          <a:prstGeom prst="round2SameRect">
            <a:avLst>
              <a:gd name="adj1" fmla="val 44140"/>
              <a:gd name="adj2" fmla="val 0"/>
            </a:avLst>
          </a:prstGeom>
          <a:solidFill>
            <a:srgbClr val="C41A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185995-AFE7-4C73-88CA-4FFD6FF2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F1242-5472-4826-B827-1CC9CC694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19E8F1-2A00-4431-AAF4-E07901739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7532"/>
            <a:ext cx="12192000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1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C38AACFE-79E5-403A-A668-DF1E011382A3}"/>
              </a:ext>
            </a:extLst>
          </p:cNvPr>
          <p:cNvSpPr/>
          <p:nvPr/>
        </p:nvSpPr>
        <p:spPr>
          <a:xfrm rot="5400000">
            <a:off x="2431147" y="-2066024"/>
            <a:ext cx="1325562" cy="6187859"/>
          </a:xfrm>
          <a:prstGeom prst="round2SameRect">
            <a:avLst>
              <a:gd name="adj1" fmla="val 44140"/>
              <a:gd name="adj2" fmla="val 0"/>
            </a:avLst>
          </a:prstGeom>
          <a:solidFill>
            <a:srgbClr val="C41A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185995-AFE7-4C73-88CA-4FFD6FF2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F1242-5472-4826-B827-1CC9CC694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19E8F1-2A00-4431-AAF4-E07901739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7532"/>
            <a:ext cx="12192000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34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AF35C6D-0805-4CB6-A9FE-D754A9E973E8}" vid="{2AD72CB4-8026-4002-9E83-C065FACCE9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Kaleb Leal</dc:creator>
  <cp:lastModifiedBy>Kaleb Leal</cp:lastModifiedBy>
  <cp:revision>1</cp:revision>
  <dcterms:created xsi:type="dcterms:W3CDTF">2024-03-06T21:21:45Z</dcterms:created>
  <dcterms:modified xsi:type="dcterms:W3CDTF">2024-03-06T21:27:27Z</dcterms:modified>
</cp:coreProperties>
</file>